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1" r:id="rId3"/>
    <p:sldId id="258" r:id="rId4"/>
    <p:sldId id="262" r:id="rId5"/>
    <p:sldId id="282" r:id="rId6"/>
    <p:sldId id="265" r:id="rId7"/>
    <p:sldId id="260" r:id="rId8"/>
    <p:sldId id="263" r:id="rId9"/>
    <p:sldId id="264" r:id="rId10"/>
    <p:sldId id="280" r:id="rId11"/>
    <p:sldId id="281" r:id="rId12"/>
    <p:sldId id="267" r:id="rId13"/>
    <p:sldId id="268" r:id="rId14"/>
    <p:sldId id="271" r:id="rId15"/>
    <p:sldId id="272" r:id="rId16"/>
    <p:sldId id="274" r:id="rId17"/>
    <p:sldId id="276" r:id="rId18"/>
    <p:sldId id="277" r:id="rId19"/>
    <p:sldId id="278" r:id="rId20"/>
    <p:sldId id="279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110" d="100"/>
          <a:sy n="110" d="100"/>
        </p:scale>
        <p:origin x="-99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AE19F-D9A6-4523-A6AC-75877A75518B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2CCC8-8C1D-4FED-A742-C880681DF11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32345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2CCC8-8C1D-4FED-A742-C880681DF116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07788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B6B63ED-455E-4B39-90A3-D0C7E33A4AA4}" type="datetimeFigureOut">
              <a:rPr lang="en-CA" smtClean="0"/>
              <a:pPr/>
              <a:t>2017-03-07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8402A0D-3049-4A4D-992F-EBF185405E1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Projects\Projects 2008\Western Commons Wilderness\Field Photos\2008_08_21\IMG_0178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371600" y="228600"/>
            <a:ext cx="6400800" cy="4800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4953000"/>
            <a:ext cx="6324600" cy="1546225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 Archaeological </a:t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Overview of the Old Greenhead Settlement</a:t>
            </a:r>
            <a:endParaRPr lang="en-CA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RMLogo transpare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257800"/>
            <a:ext cx="1861741" cy="1043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9" r="9722" b="1389"/>
          <a:stretch/>
        </p:blipFill>
        <p:spPr>
          <a:xfrm rot="5400000">
            <a:off x="2819400" y="304800"/>
            <a:ext cx="5943600" cy="6400800"/>
          </a:xfrm>
        </p:spPr>
      </p:pic>
      <p:sp>
        <p:nvSpPr>
          <p:cNvPr id="6" name="TextBox 5"/>
          <p:cNvSpPr txBox="1"/>
          <p:nvPr/>
        </p:nvSpPr>
        <p:spPr>
          <a:xfrm>
            <a:off x="0" y="457200"/>
            <a:ext cx="26148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Archaeological </a:t>
            </a:r>
          </a:p>
          <a:p>
            <a:r>
              <a:rPr lang="en-C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Reconnaissance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of initial </a:t>
            </a: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CA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Truthing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(1991)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19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87" r="13208" b="9434"/>
          <a:stretch/>
        </p:blipFill>
        <p:spPr>
          <a:xfrm rot="5400000">
            <a:off x="274395" y="541657"/>
            <a:ext cx="4213148" cy="4304738"/>
          </a:xfrm>
          <a:ln w="12700">
            <a:solidFill>
              <a:schemeClr val="bg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4" t="7547" r="4147" b="5660"/>
          <a:stretch/>
        </p:blipFill>
        <p:spPr>
          <a:xfrm rot="5400000">
            <a:off x="4639763" y="2125163"/>
            <a:ext cx="4321611" cy="4229662"/>
          </a:xfr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85737" y="533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Drysdale Farm Site </a:t>
            </a: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1811 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867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Drysdale Farm Site</a:t>
            </a:r>
          </a:p>
          <a:p>
            <a:pPr algn="r"/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1833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0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hotographs_Page_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434"/>
          <a:stretch>
            <a:fillRect/>
          </a:stretch>
        </p:blipFill>
        <p:spPr>
          <a:xfrm>
            <a:off x="228599" y="228600"/>
            <a:ext cx="5375167" cy="4343400"/>
          </a:xfrm>
        </p:spPr>
      </p:pic>
      <p:pic>
        <p:nvPicPr>
          <p:cNvPr id="12" name="Content Placeholder 11" descr="IMG_01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4495800" cy="3371850"/>
          </a:xfrm>
        </p:spPr>
      </p:pic>
      <p:sp>
        <p:nvSpPr>
          <p:cNvPr id="13" name="TextBox 12"/>
          <p:cNvSpPr txBox="1"/>
          <p:nvPr/>
        </p:nvSpPr>
        <p:spPr>
          <a:xfrm>
            <a:off x="5638800" y="164068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Greenhead Cemetery</a:t>
            </a:r>
            <a:endParaRPr lang="en-C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hotographs_Page_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799" y="228600"/>
            <a:ext cx="4594423" cy="3352800"/>
          </a:xfrm>
        </p:spPr>
      </p:pic>
      <p:pic>
        <p:nvPicPr>
          <p:cNvPr id="6" name="Content Placeholder 5" descr="Photographs_Page_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5800" y="768240"/>
            <a:ext cx="4343400" cy="5927716"/>
          </a:xfrm>
        </p:spPr>
      </p:pic>
      <p:sp>
        <p:nvSpPr>
          <p:cNvPr id="7" name="TextBox 6"/>
          <p:cNvSpPr txBox="1"/>
          <p:nvPr/>
        </p:nvSpPr>
        <p:spPr>
          <a:xfrm>
            <a:off x="4961786" y="164068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Greenhead Cemetery</a:t>
            </a:r>
            <a:endParaRPr lang="en-C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1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4876800" cy="6502401"/>
          </a:xfrm>
        </p:spPr>
      </p:pic>
      <p:sp>
        <p:nvSpPr>
          <p:cNvPr id="6" name="TextBox 5"/>
          <p:cNvSpPr txBox="1"/>
          <p:nvPr/>
        </p:nvSpPr>
        <p:spPr>
          <a:xfrm>
            <a:off x="5342786" y="4581942"/>
            <a:ext cx="32678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Greenhead Cemetery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Memory of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James Umlah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Died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 17, 1867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Aged 66 Years</a:t>
            </a:r>
            <a:endParaRPr lang="en-C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hotographs_Page_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28302"/>
          <a:stretch>
            <a:fillRect/>
          </a:stretch>
        </p:blipFill>
        <p:spPr>
          <a:xfrm>
            <a:off x="437954" y="228600"/>
            <a:ext cx="3372046" cy="3429000"/>
          </a:xfrm>
        </p:spPr>
      </p:pic>
      <p:pic>
        <p:nvPicPr>
          <p:cNvPr id="6" name="Content Placeholder 5" descr="Photographs_Page_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685800"/>
            <a:ext cx="4343400" cy="5949863"/>
          </a:xfrm>
        </p:spPr>
      </p:pic>
      <p:sp>
        <p:nvSpPr>
          <p:cNvPr id="7" name="TextBox 6"/>
          <p:cNvSpPr txBox="1"/>
          <p:nvPr/>
        </p:nvSpPr>
        <p:spPr>
          <a:xfrm>
            <a:off x="313586" y="3886201"/>
            <a:ext cx="39536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Umlah Cemetery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Martha,  wife of James Umlah, who died in 1895 and son George, who died in 1883.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0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294" r="29412"/>
          <a:stretch>
            <a:fillRect/>
          </a:stretch>
        </p:blipFill>
        <p:spPr>
          <a:xfrm>
            <a:off x="228599" y="152400"/>
            <a:ext cx="3675529" cy="4572000"/>
          </a:xfrm>
        </p:spPr>
      </p:pic>
      <p:pic>
        <p:nvPicPr>
          <p:cNvPr id="12" name="Content Placeholder 11" descr="Photographs_Page_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14725" y="2743200"/>
            <a:ext cx="5400675" cy="3927764"/>
          </a:xfrm>
        </p:spPr>
      </p:pic>
      <p:sp>
        <p:nvSpPr>
          <p:cNvPr id="13" name="TextBox 12"/>
          <p:cNvSpPr txBox="1"/>
          <p:nvPr/>
        </p:nvSpPr>
        <p:spPr>
          <a:xfrm>
            <a:off x="3962400" y="87868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Carmichael Cemetery</a:t>
            </a:r>
            <a:endParaRPr lang="en-C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hotographs_Page_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4788188" cy="6553200"/>
          </a:xfrm>
        </p:spPr>
      </p:pic>
      <p:sp>
        <p:nvSpPr>
          <p:cNvPr id="6" name="TextBox 5"/>
          <p:cNvSpPr txBox="1"/>
          <p:nvPr/>
        </p:nvSpPr>
        <p:spPr>
          <a:xfrm>
            <a:off x="5029200" y="76200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Carmichael Cemetery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68580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Father and Mother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to the Memory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</a:t>
            </a:r>
            <a:endParaRPr lang="en-C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1828800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John Carmichael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Died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April 5 1884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Aged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73 Years</a:t>
            </a:r>
            <a:endParaRPr lang="en-CA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18288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Elizabeth Carmichael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Died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July 20 1890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Aged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79 Years</a:t>
            </a:r>
            <a:endParaRPr lang="en-CA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505200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Northern Marker</a:t>
            </a:r>
            <a:endParaRPr lang="en-CA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MG_01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169621"/>
            <a:ext cx="5221720" cy="3916290"/>
          </a:xfrm>
        </p:spPr>
      </p:pic>
      <p:pic>
        <p:nvPicPr>
          <p:cNvPr id="5122" name="Picture 2" descr="Z:\Projects\Projects 2008\Western Commons Wilderness\Field Photos\2008_08_21\IMG_01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267200"/>
            <a:ext cx="3276600" cy="2457450"/>
          </a:xfrm>
          <a:prstGeom prst="rect">
            <a:avLst/>
          </a:prstGeom>
          <a:noFill/>
        </p:spPr>
      </p:pic>
      <p:pic>
        <p:nvPicPr>
          <p:cNvPr id="5123" name="Picture 3" descr="Z:\Projects\Projects 2014\HRM - Otter Lake Assessment\Field Photos\Field Assessment- Sept. 26, 2014\IMG_3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7283" y="3515874"/>
            <a:ext cx="4777803" cy="318972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410200" y="164068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Carmichael Farm Site</a:t>
            </a:r>
            <a:endParaRPr lang="en-C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Projects\Projects 2014\HRM - Otter Lake Assessment\Field Photos\Shovel Test Pits and Test Units\IMG_31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74480" cy="5791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5000" y="6172200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Carmichael Farm Site</a:t>
            </a:r>
            <a:endParaRPr lang="en-C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Promotion\Presentations\Five Bridges Heritage Trust\Figures\JPGs\Five Bridge Lakes Designation Area.jpg"/>
          <p:cNvPicPr>
            <a:picLocks noChangeAspect="1" noChangeArrowheads="1"/>
          </p:cNvPicPr>
          <p:nvPr/>
        </p:nvPicPr>
        <p:blipFill>
          <a:blip r:embed="rId2" cstate="print"/>
          <a:srcRect l="2549" t="2222" r="2549" b="23333"/>
          <a:stretch>
            <a:fillRect/>
          </a:stretch>
        </p:blipFill>
        <p:spPr bwMode="auto">
          <a:xfrm>
            <a:off x="1295400" y="152400"/>
            <a:ext cx="6383740" cy="6480464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05200" y="6019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Five Bridge Lakes Wilderness Area</a:t>
            </a:r>
            <a:endParaRPr lang="en-C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 rot="2111805">
            <a:off x="5716256" y="2244945"/>
            <a:ext cx="990600" cy="1905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hotographs_Page_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470979"/>
            <a:ext cx="4038600" cy="2929821"/>
          </a:xfrm>
        </p:spPr>
      </p:pic>
      <p:sp>
        <p:nvSpPr>
          <p:cNvPr id="6" name="TextBox 5"/>
          <p:cNvSpPr txBox="1"/>
          <p:nvPr/>
        </p:nvSpPr>
        <p:spPr>
          <a:xfrm>
            <a:off x="122714" y="64008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Carmichael Farm Site</a:t>
            </a:r>
            <a:endParaRPr lang="en-C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4" descr="Photographs_Page_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28302"/>
          <a:stretch>
            <a:fillRect/>
          </a:stretch>
        </p:blipFill>
        <p:spPr>
          <a:xfrm>
            <a:off x="3810000" y="0"/>
            <a:ext cx="5020595" cy="5105400"/>
          </a:xfrm>
        </p:spPr>
      </p:pic>
      <p:sp>
        <p:nvSpPr>
          <p:cNvPr id="8" name="TextBox 7"/>
          <p:cNvSpPr txBox="1"/>
          <p:nvPr/>
        </p:nvSpPr>
        <p:spPr>
          <a:xfrm>
            <a:off x="6934200" y="5181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Umlah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Cemetery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055" y="533400"/>
            <a:ext cx="2544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Protection</a:t>
            </a:r>
            <a:endParaRPr lang="en-C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urch Ma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113" t="3237" r="8114" b="1281"/>
          <a:stretch>
            <a:fillRect/>
          </a:stretch>
        </p:blipFill>
        <p:spPr>
          <a:xfrm>
            <a:off x="304800" y="304800"/>
            <a:ext cx="8641597" cy="6373177"/>
          </a:xfrm>
        </p:spPr>
      </p:pic>
      <p:sp>
        <p:nvSpPr>
          <p:cNvPr id="6" name="TextBox 5"/>
          <p:cNvSpPr txBox="1"/>
          <p:nvPr/>
        </p:nvSpPr>
        <p:spPr>
          <a:xfrm>
            <a:off x="6705600" y="6400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1865</a:t>
            </a:r>
            <a:endParaRPr lang="en-C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449587" y="2244685"/>
            <a:ext cx="381000" cy="152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2749475" y="2336840"/>
            <a:ext cx="381000" cy="152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3619500" y="2514600"/>
            <a:ext cx="381000" cy="152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/>
          <p:cNvSpPr/>
          <p:nvPr/>
        </p:nvSpPr>
        <p:spPr>
          <a:xfrm rot="21114392">
            <a:off x="2287844" y="2576048"/>
            <a:ext cx="313962" cy="155722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 rot="900670">
            <a:off x="4266230" y="955943"/>
            <a:ext cx="312489" cy="26213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 rot="1765466">
            <a:off x="3167734" y="2862085"/>
            <a:ext cx="1066800" cy="3736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2802731" y="2244685"/>
            <a:ext cx="615875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 rot="19548451">
            <a:off x="5046662" y="2290512"/>
            <a:ext cx="457200" cy="3113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 rot="3191775">
            <a:off x="2407365" y="-38"/>
            <a:ext cx="790733" cy="32941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2940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atellite Imag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204" r="5204"/>
          <a:stretch>
            <a:fillRect/>
          </a:stretch>
        </p:blipFill>
        <p:spPr>
          <a:xfrm>
            <a:off x="744415" y="990600"/>
            <a:ext cx="7596554" cy="5486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6705600" cy="52228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Five Bridge Lakes Wilderness Area</a:t>
            </a:r>
            <a:endParaRPr lang="en-C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 rot="2171048">
            <a:off x="5579657" y="2611290"/>
            <a:ext cx="1265925" cy="205830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atellite Imag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8756" t="15305" r="5204" b="32772"/>
          <a:stretch>
            <a:fillRect/>
          </a:stretch>
        </p:blipFill>
        <p:spPr>
          <a:xfrm>
            <a:off x="457200" y="381000"/>
            <a:ext cx="8232422" cy="600744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486400" cy="52228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Archaeological Assessments</a:t>
            </a:r>
            <a:br>
              <a:rPr lang="en-US" dirty="0" smtClean="0"/>
            </a:br>
            <a:r>
              <a:rPr lang="en-US" dirty="0" smtClean="0"/>
              <a:t>1991-2015</a:t>
            </a:r>
            <a:endParaRPr lang="en-CA" dirty="0"/>
          </a:p>
        </p:txBody>
      </p:sp>
      <p:sp>
        <p:nvSpPr>
          <p:cNvPr id="9" name="Oval 8"/>
          <p:cNvSpPr/>
          <p:nvPr/>
        </p:nvSpPr>
        <p:spPr>
          <a:xfrm rot="1155093">
            <a:off x="3657641" y="2245176"/>
            <a:ext cx="1576356" cy="257867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 rot="1031925">
            <a:off x="3343311" y="2385272"/>
            <a:ext cx="4330735" cy="441263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3124200" y="4114800"/>
            <a:ext cx="914400" cy="1905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 rot="17889524">
            <a:off x="2816486" y="2390699"/>
            <a:ext cx="190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Nine Mile River</a:t>
            </a:r>
            <a:endParaRPr lang="en-CA" sz="1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819400" y="3429000"/>
            <a:ext cx="381000" cy="4572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0" t="1852" r="2835" b="1852"/>
          <a:stretch/>
        </p:blipFill>
        <p:spPr>
          <a:xfrm rot="5400000">
            <a:off x="2796298" y="967501"/>
            <a:ext cx="6330462" cy="4840940"/>
          </a:xfrm>
        </p:spPr>
      </p:pic>
      <p:sp>
        <p:nvSpPr>
          <p:cNvPr id="6" name="TextBox 5"/>
          <p:cNvSpPr txBox="1"/>
          <p:nvPr/>
        </p:nvSpPr>
        <p:spPr>
          <a:xfrm>
            <a:off x="228600" y="76200"/>
            <a:ext cx="3048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Research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Grants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Drysdale </a:t>
            </a: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1811 – 200 acres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</a:t>
            </a:r>
            <a:r>
              <a:rPr lang="en-CA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Umlah</a:t>
            </a:r>
            <a:endParaRPr lang="en-CA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1821 – 100 acres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Drysdale </a:t>
            </a: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1833 – 70 acres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Carmichael</a:t>
            </a:r>
          </a:p>
          <a:p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1868 – 188 acres888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453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urch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113" t="3237" r="8114" b="1281"/>
          <a:stretch>
            <a:fillRect/>
          </a:stretch>
        </p:blipFill>
        <p:spPr>
          <a:xfrm>
            <a:off x="273803" y="304800"/>
            <a:ext cx="8641597" cy="6373177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0" y="5943600"/>
            <a:ext cx="5486400" cy="52228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Five Bridge Lakes Wilderness Area</a:t>
            </a:r>
            <a:endParaRPr lang="en-CA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6400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1865</a:t>
            </a:r>
            <a:endParaRPr lang="en-C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 rot="2547955">
            <a:off x="4569929" y="1266983"/>
            <a:ext cx="680394" cy="13868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Faribault 19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3869" t="1843" r="6448" b="7773"/>
          <a:stretch>
            <a:fillRect/>
          </a:stretch>
        </p:blipFill>
        <p:spPr>
          <a:xfrm>
            <a:off x="1219200" y="434068"/>
            <a:ext cx="7018506" cy="589053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5791200"/>
            <a:ext cx="4648200" cy="5222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Five Bridge Lakes Wilderness Area</a:t>
            </a:r>
            <a:endParaRPr lang="en-C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6324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Arial" pitchFamily="34" charset="0"/>
                <a:cs typeface="Arial" pitchFamily="34" charset="0"/>
              </a:rPr>
              <a:t>Faribault 1908</a:t>
            </a:r>
            <a:endParaRPr lang="en-C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 rot="1910045">
            <a:off x="5391584" y="2690537"/>
            <a:ext cx="838200" cy="16131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hotographs_Page_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599" y="228600"/>
            <a:ext cx="5823723" cy="4267200"/>
          </a:xfrm>
        </p:spPr>
      </p:pic>
      <p:sp>
        <p:nvSpPr>
          <p:cNvPr id="7" name="TextBox 6"/>
          <p:cNvSpPr txBox="1"/>
          <p:nvPr/>
        </p:nvSpPr>
        <p:spPr>
          <a:xfrm>
            <a:off x="228600" y="54102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Archaeological Reconnaissance</a:t>
            </a:r>
            <a:endParaRPr lang="en-C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Z:\Projects\Projects 2008\Western Commons Wilderness\Field Photos\2008_08_21\IMG_01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743200"/>
            <a:ext cx="5224992" cy="3918744"/>
          </a:xfrm>
          <a:prstGeom prst="rect">
            <a:avLst/>
          </a:prstGeom>
          <a:noFill/>
        </p:spPr>
      </p:pic>
      <p:pic>
        <p:nvPicPr>
          <p:cNvPr id="12" name="Picture 11" descr="Church Map.jpg"/>
          <p:cNvPicPr>
            <a:picLocks noChangeAspect="1"/>
          </p:cNvPicPr>
          <p:nvPr/>
        </p:nvPicPr>
        <p:blipFill>
          <a:blip r:embed="rId4" cstate="print"/>
          <a:srcRect l="45000" t="15227" r="39167" b="48712"/>
          <a:stretch>
            <a:fillRect/>
          </a:stretch>
        </p:blipFill>
        <p:spPr>
          <a:xfrm>
            <a:off x="6705600" y="228600"/>
            <a:ext cx="1600200" cy="235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5117068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Archaeological Reconnaissance</a:t>
            </a:r>
            <a:endParaRPr lang="en-CA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Z:\Projects\Projects 2008\Western Commons Wilderness\Field Photos\2008_08_21\IMG_01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181600" cy="3886200"/>
          </a:xfrm>
          <a:prstGeom prst="rect">
            <a:avLst/>
          </a:prstGeom>
          <a:noFill/>
        </p:spPr>
      </p:pic>
      <p:pic>
        <p:nvPicPr>
          <p:cNvPr id="5" name="Content Placeholder 4" descr="IMG_017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606800" y="2667000"/>
            <a:ext cx="5384800" cy="4038600"/>
          </a:xfrm>
        </p:spPr>
      </p:pic>
      <p:sp>
        <p:nvSpPr>
          <p:cNvPr id="10" name="TextBox 9"/>
          <p:cNvSpPr txBox="1"/>
          <p:nvPr/>
        </p:nvSpPr>
        <p:spPr>
          <a:xfrm>
            <a:off x="5334000" y="762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J. Drysdale Farm Site</a:t>
            </a:r>
            <a:endParaRPr lang="en-CA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647402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Greenhead Road East 1 Site</a:t>
            </a:r>
            <a:endParaRPr lang="en-CA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405</TotalTime>
  <Words>183</Words>
  <Application>Microsoft Office PowerPoint</Application>
  <PresentationFormat>On-screen Show (4:3)</PresentationFormat>
  <Paragraphs>72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Apex</vt:lpstr>
      <vt:lpstr>An Archaeological  Overview of the Old Greenhead Settlement</vt:lpstr>
      <vt:lpstr>Slide 2</vt:lpstr>
      <vt:lpstr>Five Bridge Lakes Wilderness Area</vt:lpstr>
      <vt:lpstr>Archaeological Assessments 1991-2015</vt:lpstr>
      <vt:lpstr>Slide 5</vt:lpstr>
      <vt:lpstr>Five Bridge Lakes Wilderness Area</vt:lpstr>
      <vt:lpstr>Five Bridge Lakes Wilderness Area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Archaeological Overview of the Old Greenhead Settlement</dc:title>
  <dc:creator>W Bruce Stewart</dc:creator>
  <cp:lastModifiedBy>Joanne Ellis</cp:lastModifiedBy>
  <cp:revision>43</cp:revision>
  <dcterms:created xsi:type="dcterms:W3CDTF">2017-03-02T18:35:21Z</dcterms:created>
  <dcterms:modified xsi:type="dcterms:W3CDTF">2017-03-07T12:40:32Z</dcterms:modified>
</cp:coreProperties>
</file>